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58" r:id="rId6"/>
    <p:sldId id="261" r:id="rId7"/>
    <p:sldId id="267" r:id="rId8"/>
    <p:sldId id="259" r:id="rId9"/>
    <p:sldId id="262" r:id="rId10"/>
    <p:sldId id="268" r:id="rId11"/>
    <p:sldId id="260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8C26-849B-4ECF-8761-0BBE42DE3757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6B7A-CA5D-4C54-8303-2B02F5C62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04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8C26-849B-4ECF-8761-0BBE42DE3757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6B7A-CA5D-4C54-8303-2B02F5C62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36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8C26-849B-4ECF-8761-0BBE42DE3757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6B7A-CA5D-4C54-8303-2B02F5C62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15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8C26-849B-4ECF-8761-0BBE42DE3757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6B7A-CA5D-4C54-8303-2B02F5C62E7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6105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8C26-849B-4ECF-8761-0BBE42DE3757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6B7A-CA5D-4C54-8303-2B02F5C62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9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8C26-849B-4ECF-8761-0BBE42DE3757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6B7A-CA5D-4C54-8303-2B02F5C62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27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8C26-849B-4ECF-8761-0BBE42DE3757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6B7A-CA5D-4C54-8303-2B02F5C62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633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8C26-849B-4ECF-8761-0BBE42DE3757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6B7A-CA5D-4C54-8303-2B02F5C62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282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8C26-849B-4ECF-8761-0BBE42DE3757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6B7A-CA5D-4C54-8303-2B02F5C62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48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8C26-849B-4ECF-8761-0BBE42DE3757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6B7A-CA5D-4C54-8303-2B02F5C62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51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8C26-849B-4ECF-8761-0BBE42DE3757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6B7A-CA5D-4C54-8303-2B02F5C62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8C26-849B-4ECF-8761-0BBE42DE3757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6B7A-CA5D-4C54-8303-2B02F5C62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5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8C26-849B-4ECF-8761-0BBE42DE3757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6B7A-CA5D-4C54-8303-2B02F5C62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4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8C26-849B-4ECF-8761-0BBE42DE3757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6B7A-CA5D-4C54-8303-2B02F5C62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243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8C26-849B-4ECF-8761-0BBE42DE3757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6B7A-CA5D-4C54-8303-2B02F5C62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8C26-849B-4ECF-8761-0BBE42DE3757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6B7A-CA5D-4C54-8303-2B02F5C62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70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8C26-849B-4ECF-8761-0BBE42DE3757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6B7A-CA5D-4C54-8303-2B02F5C62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76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B3F38C26-849B-4ECF-8761-0BBE42DE3757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AF76B7A-CA5D-4C54-8303-2B02F5C62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3902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576C3-4AA0-E77B-1D74-4F689EEB1A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000" dirty="0"/>
              <a:t>Rescued and Redeemed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DD325-330A-21EA-7CEB-A31637304A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Colossians 1:1-14</a:t>
            </a:r>
          </a:p>
        </p:txBody>
      </p:sp>
    </p:spTree>
    <p:extLst>
      <p:ext uri="{BB962C8B-B14F-4D97-AF65-F5344CB8AC3E}">
        <p14:creationId xmlns:p14="http://schemas.microsoft.com/office/powerpoint/2010/main" val="517025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85B0D-7FDA-FBCD-F976-832D467B9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dirty="0"/>
              <a:t>Colossians 1:12-14</a:t>
            </a:r>
            <a:br>
              <a:rPr lang="en-US" sz="5000" dirty="0"/>
            </a:br>
            <a:endParaRPr lang="en-US" sz="5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1F972-5EB5-612A-062C-CC81C93AE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25" y="1019504"/>
            <a:ext cx="12097403" cy="58384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and joyfully giving thanks to the Father, </a:t>
            </a:r>
          </a:p>
          <a:p>
            <a:pPr marL="0" indent="0">
              <a:buNone/>
            </a:pPr>
            <a:r>
              <a:rPr lang="en-US" dirty="0"/>
              <a:t>	who has qualified you to share </a:t>
            </a:r>
          </a:p>
          <a:p>
            <a:pPr marL="0" indent="0">
              <a:buNone/>
            </a:pPr>
            <a:r>
              <a:rPr lang="en-US" dirty="0"/>
              <a:t>		in the inheritance of the saints</a:t>
            </a:r>
          </a:p>
          <a:p>
            <a:pPr marL="0" indent="0">
              <a:buNone/>
            </a:pPr>
            <a:r>
              <a:rPr lang="en-US" dirty="0"/>
              <a:t>		in the kingdom of light.</a:t>
            </a:r>
          </a:p>
          <a:p>
            <a:pPr marL="0" indent="0">
              <a:buNone/>
            </a:pPr>
            <a:r>
              <a:rPr lang="en-US" dirty="0"/>
              <a:t>	For he has rescued us from the dominion of darkness</a:t>
            </a:r>
          </a:p>
          <a:p>
            <a:pPr marL="0" indent="0">
              <a:buNone/>
            </a:pPr>
            <a:r>
              <a:rPr lang="en-US" dirty="0"/>
              <a:t>	and brought us into the kingdom of the Son he loves,</a:t>
            </a:r>
          </a:p>
          <a:p>
            <a:pPr marL="0" indent="0">
              <a:buNone/>
            </a:pPr>
            <a:r>
              <a:rPr lang="en-US" dirty="0"/>
              <a:t>			in whom we have redemption, the forgiveness of sins.</a:t>
            </a:r>
          </a:p>
        </p:txBody>
      </p:sp>
    </p:spTree>
    <p:extLst>
      <p:ext uri="{BB962C8B-B14F-4D97-AF65-F5344CB8AC3E}">
        <p14:creationId xmlns:p14="http://schemas.microsoft.com/office/powerpoint/2010/main" val="32403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7B66F-60D6-FBA3-B176-5C38F019E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dirty="0"/>
              <a:t>4. When we pray, we thank God for Him (v. 12-14)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EB1EB-350C-6F16-8613-0084754C1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9999" y="1825624"/>
            <a:ext cx="10985861" cy="5032375"/>
          </a:xfrm>
        </p:spPr>
        <p:txBody>
          <a:bodyPr>
            <a:noAutofit/>
          </a:bodyPr>
          <a:lstStyle/>
          <a:p>
            <a:pPr marL="514350" indent="-514350">
              <a:buAutoNum type="alphaUcPeriod"/>
            </a:pPr>
            <a:r>
              <a:rPr lang="en-US" sz="5000" dirty="0"/>
              <a:t>Who has </a:t>
            </a:r>
            <a:r>
              <a:rPr lang="en-US" sz="5000" dirty="0">
                <a:solidFill>
                  <a:srgbClr val="FFFF00"/>
                </a:solidFill>
              </a:rPr>
              <a:t>qualified</a:t>
            </a:r>
            <a:r>
              <a:rPr lang="en-US" sz="5000" dirty="0"/>
              <a:t> us</a:t>
            </a:r>
          </a:p>
          <a:p>
            <a:pPr marL="514350" indent="-514350">
              <a:buAutoNum type="alphaUcPeriod"/>
            </a:pPr>
            <a:r>
              <a:rPr lang="en-US" sz="5000" dirty="0"/>
              <a:t>Who has </a:t>
            </a:r>
            <a:r>
              <a:rPr lang="en-US" sz="5000" dirty="0">
                <a:solidFill>
                  <a:srgbClr val="FFFF00"/>
                </a:solidFill>
              </a:rPr>
              <a:t>rescued</a:t>
            </a:r>
            <a:r>
              <a:rPr lang="en-US" sz="5000" dirty="0"/>
              <a:t> us </a:t>
            </a:r>
          </a:p>
          <a:p>
            <a:pPr marL="0" indent="0">
              <a:buNone/>
            </a:pPr>
            <a:r>
              <a:rPr lang="en-US" sz="4000" dirty="0"/>
              <a:t>	from the dominion of darkness</a:t>
            </a:r>
          </a:p>
          <a:p>
            <a:pPr marL="0" indent="0">
              <a:buNone/>
            </a:pPr>
            <a:r>
              <a:rPr lang="en-US" sz="5000" dirty="0"/>
              <a:t>C. Who has </a:t>
            </a:r>
            <a:r>
              <a:rPr lang="en-US" sz="5000" dirty="0">
                <a:solidFill>
                  <a:srgbClr val="FFFF00"/>
                </a:solidFill>
              </a:rPr>
              <a:t>brought</a:t>
            </a:r>
            <a:r>
              <a:rPr lang="en-US" sz="5000" dirty="0"/>
              <a:t> us </a:t>
            </a:r>
          </a:p>
          <a:p>
            <a:pPr marL="0" indent="0">
              <a:buNone/>
            </a:pPr>
            <a:r>
              <a:rPr lang="en-US" sz="4000" dirty="0"/>
              <a:t>	into the kingdom of the Son</a:t>
            </a:r>
          </a:p>
          <a:p>
            <a:pPr marL="0" indent="0">
              <a:buNone/>
            </a:pPr>
            <a:r>
              <a:rPr lang="en-US" sz="5000" dirty="0"/>
              <a:t>D. Who has </a:t>
            </a:r>
            <a:r>
              <a:rPr lang="en-US" sz="5000" dirty="0">
                <a:solidFill>
                  <a:srgbClr val="FFFF00"/>
                </a:solidFill>
              </a:rPr>
              <a:t>redeemed</a:t>
            </a:r>
            <a:r>
              <a:rPr lang="en-US" sz="5000" dirty="0"/>
              <a:t> us</a:t>
            </a:r>
          </a:p>
        </p:txBody>
      </p:sp>
    </p:spTree>
    <p:extLst>
      <p:ext uri="{BB962C8B-B14F-4D97-AF65-F5344CB8AC3E}">
        <p14:creationId xmlns:p14="http://schemas.microsoft.com/office/powerpoint/2010/main" val="230469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576C3-4AA0-E77B-1D74-4F689EEB1A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000" dirty="0"/>
              <a:t>Rescued and Redeemed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DD325-330A-21EA-7CEB-A31637304A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Colossians 1:1-14</a:t>
            </a:r>
          </a:p>
        </p:txBody>
      </p:sp>
    </p:spTree>
    <p:extLst>
      <p:ext uri="{BB962C8B-B14F-4D97-AF65-F5344CB8AC3E}">
        <p14:creationId xmlns:p14="http://schemas.microsoft.com/office/powerpoint/2010/main" val="1518070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7B66F-60D6-FBA3-B176-5C38F019E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500" dirty="0"/>
              <a:t>1. Greeting (v.1-2)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EB1EB-350C-6F16-8613-0084754C1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825624"/>
            <a:ext cx="12192000" cy="5032375"/>
          </a:xfrm>
        </p:spPr>
        <p:txBody>
          <a:bodyPr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Paul, an apostle of Christ Jesus by the will of God,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Timothy our brother,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the holy and faithful brothers in Christ at </a:t>
            </a:r>
            <a:r>
              <a:rPr lang="en-US" sz="4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Colosse</a:t>
            </a:r>
            <a:r>
              <a:rPr lang="en-US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Grace and peace to you from God our Father.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5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→Create your greeting.</a:t>
            </a:r>
          </a:p>
        </p:txBody>
      </p:sp>
    </p:spTree>
    <p:extLst>
      <p:ext uri="{BB962C8B-B14F-4D97-AF65-F5344CB8AC3E}">
        <p14:creationId xmlns:p14="http://schemas.microsoft.com/office/powerpoint/2010/main" val="366735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EB1EB-350C-6F16-8613-0084754C1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003" y="19881"/>
            <a:ext cx="11221277" cy="6708912"/>
          </a:xfrm>
        </p:spPr>
        <p:txBody>
          <a:bodyPr>
            <a:noAutofit/>
          </a:bodyPr>
          <a:lstStyle/>
          <a:p>
            <a:pPr marL="742950" marR="0" indent="-7429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5000" dirty="0"/>
              <a:t>Greeting (v. 1-2)</a:t>
            </a:r>
          </a:p>
          <a:p>
            <a:pPr marL="742950" marR="0" indent="-7429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5000" dirty="0"/>
              <a:t>When we pray, we </a:t>
            </a:r>
            <a:r>
              <a:rPr lang="en-US" sz="5000" dirty="0">
                <a:solidFill>
                  <a:srgbClr val="FFFF00"/>
                </a:solidFill>
              </a:rPr>
              <a:t>thank God for you 		</a:t>
            </a:r>
            <a:r>
              <a:rPr lang="en-US" sz="5000" dirty="0"/>
              <a:t>(v. 3-8)</a:t>
            </a:r>
          </a:p>
          <a:p>
            <a:pPr marL="742950" marR="0" indent="-7429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5000" dirty="0"/>
              <a:t>When we pray, we </a:t>
            </a:r>
            <a:r>
              <a:rPr lang="en-US" sz="5000" dirty="0">
                <a:solidFill>
                  <a:srgbClr val="FFFF00"/>
                </a:solidFill>
              </a:rPr>
              <a:t>ask God </a:t>
            </a:r>
            <a:r>
              <a:rPr lang="en-US" sz="5000" dirty="0"/>
              <a:t>for knowledge of His will, so that… </a:t>
            </a:r>
            <a:br>
              <a:rPr lang="en-US" sz="5000" dirty="0"/>
            </a:br>
            <a:r>
              <a:rPr lang="en-US" sz="5000" dirty="0"/>
              <a:t>	(v. 9-11)</a:t>
            </a:r>
          </a:p>
          <a:p>
            <a:pPr marL="742950" marR="0" indent="-7429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5000" dirty="0"/>
              <a:t>When we pray, we </a:t>
            </a:r>
            <a:r>
              <a:rPr lang="en-US" sz="5000" dirty="0">
                <a:solidFill>
                  <a:srgbClr val="FFFF00"/>
                </a:solidFill>
              </a:rPr>
              <a:t>thank God for Him 		</a:t>
            </a:r>
            <a:r>
              <a:rPr lang="en-US" sz="5000" dirty="0"/>
              <a:t>(v. 12-14)</a:t>
            </a:r>
            <a:endParaRPr lang="en-US" sz="5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985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85B0D-7FDA-FBCD-F976-832D467B9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dirty="0"/>
              <a:t>Colossians 1:3-8</a:t>
            </a:r>
            <a:br>
              <a:rPr lang="en-US" sz="5000" dirty="0"/>
            </a:br>
            <a:endParaRPr lang="en-US" sz="5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1F972-5EB5-612A-062C-CC81C93AE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25" y="1019505"/>
            <a:ext cx="12097403" cy="5115418"/>
          </a:xfrm>
        </p:spPr>
        <p:txBody>
          <a:bodyPr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always thank God, the Father of our Lord Jesus Christ,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when we pray for you, because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we have heard of your faith in Christ Jesus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and of the love you have for all the saints—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the faith and love that spring from the hope that is stored up for you in heaven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and that you have already heard about in the word of truth,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the gospel that has come to you.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All over the world this gospel is bearing fruit and growing,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just as it has been doing among you since the day you heard it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and understood God’s grace in all its truth.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You learned it from Epaphras, our dear fellow servant,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who is a faithful minister of Christ on our behalf,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and who also told us of your love in the Spirit.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kern="1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this reason ↗</a:t>
            </a:r>
            <a:endParaRPr lang="en-US" sz="2200" kern="1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16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7B66F-60D6-FBA3-B176-5C38F019E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dirty="0"/>
              <a:t>2. When we pray, we thank God for you (v. 3-8)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EB1EB-350C-6F16-8613-0084754C1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sz="5000" dirty="0"/>
              <a:t>Your </a:t>
            </a:r>
            <a:r>
              <a:rPr lang="en-US" sz="5000" dirty="0">
                <a:solidFill>
                  <a:srgbClr val="FFFF00"/>
                </a:solidFill>
              </a:rPr>
              <a:t>faith</a:t>
            </a:r>
            <a:r>
              <a:rPr lang="en-US" sz="5000" dirty="0"/>
              <a:t> in Christ Jesus</a:t>
            </a:r>
          </a:p>
          <a:p>
            <a:pPr marL="514350" indent="-514350">
              <a:buAutoNum type="alphaUcPeriod"/>
            </a:pPr>
            <a:r>
              <a:rPr lang="en-US" sz="5000" dirty="0"/>
              <a:t>Your </a:t>
            </a:r>
            <a:r>
              <a:rPr lang="en-US" sz="5000" dirty="0">
                <a:solidFill>
                  <a:srgbClr val="FFFF00"/>
                </a:solidFill>
              </a:rPr>
              <a:t>love</a:t>
            </a:r>
            <a:r>
              <a:rPr lang="en-US" sz="5000" dirty="0"/>
              <a:t> for all the saints</a:t>
            </a:r>
          </a:p>
          <a:p>
            <a:pPr marL="914400" lvl="1" indent="-457200">
              <a:buAutoNum type="alphaLcPeriod"/>
            </a:pPr>
            <a:r>
              <a:rPr lang="en-US" sz="5000" dirty="0"/>
              <a:t>That springs from the </a:t>
            </a:r>
            <a:r>
              <a:rPr lang="en-US" sz="5000" dirty="0">
                <a:solidFill>
                  <a:srgbClr val="FFFF00"/>
                </a:solidFill>
              </a:rPr>
              <a:t>hope</a:t>
            </a:r>
          </a:p>
          <a:p>
            <a:pPr marL="914400" lvl="1" indent="-457200">
              <a:buAutoNum type="alphaLcPeriod"/>
            </a:pPr>
            <a:r>
              <a:rPr lang="en-US" sz="5000" dirty="0"/>
              <a:t>That comes from the gospel</a:t>
            </a:r>
          </a:p>
        </p:txBody>
      </p:sp>
    </p:spTree>
    <p:extLst>
      <p:ext uri="{BB962C8B-B14F-4D97-AF65-F5344CB8AC3E}">
        <p14:creationId xmlns:p14="http://schemas.microsoft.com/office/powerpoint/2010/main" val="127762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7B66F-60D6-FBA3-B176-5C38F019E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dirty="0"/>
              <a:t>b. That comes from the </a:t>
            </a:r>
            <a:r>
              <a:rPr lang="en-US" sz="5000" dirty="0">
                <a:solidFill>
                  <a:srgbClr val="FFFF00"/>
                </a:solidFill>
              </a:rPr>
              <a:t>gospel</a:t>
            </a:r>
            <a:br>
              <a:rPr lang="en-US" sz="5000" dirty="0"/>
            </a:br>
            <a:endParaRPr lang="en-US" sz="5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EB1EB-350C-6F16-8613-0084754C1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931105"/>
            <a:ext cx="11072000" cy="5032375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5000" dirty="0"/>
              <a:t>	</a:t>
            </a:r>
            <a:r>
              <a:rPr lang="en-US" sz="5000" dirty="0" err="1"/>
              <a:t>i</a:t>
            </a:r>
            <a:r>
              <a:rPr lang="en-US" sz="5000" dirty="0"/>
              <a:t>. The gospel </a:t>
            </a:r>
            <a:r>
              <a:rPr lang="en-US" sz="5000" dirty="0">
                <a:solidFill>
                  <a:srgbClr val="FFFF00"/>
                </a:solidFill>
              </a:rPr>
              <a:t>power</a:t>
            </a:r>
          </a:p>
          <a:p>
            <a:pPr marL="457200" lvl="1" indent="0">
              <a:buNone/>
            </a:pPr>
            <a:r>
              <a:rPr lang="en-US" sz="5000" dirty="0"/>
              <a:t>		1. That is bearing fruit</a:t>
            </a:r>
          </a:p>
          <a:p>
            <a:pPr marL="457200" lvl="1" indent="0">
              <a:buNone/>
            </a:pPr>
            <a:r>
              <a:rPr lang="en-US" sz="5000" dirty="0"/>
              <a:t>		2. That is growing</a:t>
            </a:r>
          </a:p>
          <a:p>
            <a:pPr marL="457200" lvl="1" indent="0">
              <a:buNone/>
            </a:pPr>
            <a:r>
              <a:rPr lang="en-US" sz="5000" dirty="0"/>
              <a:t>	ii. The gospel </a:t>
            </a:r>
            <a:r>
              <a:rPr lang="en-US" sz="5000" dirty="0">
                <a:solidFill>
                  <a:srgbClr val="FFFF00"/>
                </a:solidFill>
              </a:rPr>
              <a:t>personally</a:t>
            </a:r>
          </a:p>
          <a:p>
            <a:pPr marL="457200" lvl="1" indent="0">
              <a:buNone/>
            </a:pPr>
            <a:r>
              <a:rPr lang="en-US" sz="5000" dirty="0"/>
              <a:t>		1. That you heard</a:t>
            </a:r>
          </a:p>
          <a:p>
            <a:pPr marL="457200" lvl="1" indent="0">
              <a:buNone/>
            </a:pPr>
            <a:r>
              <a:rPr lang="en-US" sz="5000" dirty="0"/>
              <a:t>		2. That you understood</a:t>
            </a:r>
          </a:p>
          <a:p>
            <a:pPr marL="457200" lvl="1" indent="0">
              <a:buNone/>
            </a:pPr>
            <a:r>
              <a:rPr lang="en-US" sz="5000" dirty="0"/>
              <a:t>		3. That you learned from Epaphras</a:t>
            </a:r>
          </a:p>
        </p:txBody>
      </p:sp>
    </p:spTree>
    <p:extLst>
      <p:ext uri="{BB962C8B-B14F-4D97-AF65-F5344CB8AC3E}">
        <p14:creationId xmlns:p14="http://schemas.microsoft.com/office/powerpoint/2010/main" val="31581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85B0D-7FDA-FBCD-F976-832D467B9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dirty="0"/>
              <a:t>Colossians 1:9-11</a:t>
            </a:r>
            <a:br>
              <a:rPr lang="en-US" sz="5000" dirty="0"/>
            </a:br>
            <a:endParaRPr lang="en-US" sz="5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1F972-5EB5-612A-062C-CC81C93AE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25" y="1019504"/>
            <a:ext cx="12097403" cy="58384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/>
              <a:t>For this reason, since the day we heard about you, we have not stopped </a:t>
            </a:r>
          </a:p>
          <a:p>
            <a:pPr marL="0" indent="0">
              <a:buNone/>
            </a:pPr>
            <a:r>
              <a:rPr lang="en-US" sz="2200" dirty="0"/>
              <a:t>	praying for you</a:t>
            </a:r>
          </a:p>
          <a:p>
            <a:pPr marL="0" indent="0">
              <a:buNone/>
            </a:pPr>
            <a:r>
              <a:rPr lang="en-US" sz="2200" dirty="0"/>
              <a:t>	and asking God to fill you </a:t>
            </a:r>
          </a:p>
          <a:p>
            <a:pPr marL="0" indent="0">
              <a:buNone/>
            </a:pPr>
            <a:r>
              <a:rPr lang="en-US" sz="2200" dirty="0"/>
              <a:t>		with the </a:t>
            </a:r>
            <a:r>
              <a:rPr lang="en-US" sz="2200" dirty="0">
                <a:solidFill>
                  <a:srgbClr val="FFFF00"/>
                </a:solidFill>
              </a:rPr>
              <a:t>knowledge</a:t>
            </a:r>
            <a:r>
              <a:rPr lang="en-US" sz="2200" dirty="0"/>
              <a:t> of his will</a:t>
            </a:r>
          </a:p>
          <a:p>
            <a:pPr marL="0" indent="0">
              <a:buNone/>
            </a:pPr>
            <a:r>
              <a:rPr lang="en-US" sz="2200" dirty="0"/>
              <a:t>			through all spiritual </a:t>
            </a:r>
            <a:r>
              <a:rPr lang="en-US" sz="2200" dirty="0">
                <a:solidFill>
                  <a:srgbClr val="FFFF00"/>
                </a:solidFill>
              </a:rPr>
              <a:t>wisdom</a:t>
            </a:r>
          </a:p>
          <a:p>
            <a:pPr marL="0" indent="0">
              <a:buNone/>
            </a:pPr>
            <a:r>
              <a:rPr lang="en-US" sz="2200" dirty="0"/>
              <a:t>			and </a:t>
            </a:r>
            <a:r>
              <a:rPr lang="en-US" sz="2200" dirty="0">
                <a:solidFill>
                  <a:srgbClr val="FFFF00"/>
                </a:solidFill>
              </a:rPr>
              <a:t>understanding</a:t>
            </a:r>
            <a:r>
              <a:rPr lang="en-US" sz="2200" dirty="0"/>
              <a:t>.</a:t>
            </a:r>
          </a:p>
          <a:p>
            <a:pPr marL="0" indent="0">
              <a:buNone/>
            </a:pPr>
            <a:r>
              <a:rPr lang="en-US" sz="2200" dirty="0"/>
              <a:t>		And we pray this in order that</a:t>
            </a:r>
          </a:p>
          <a:p>
            <a:pPr marL="0" indent="0">
              <a:buNone/>
            </a:pPr>
            <a:r>
              <a:rPr lang="en-US" sz="2200" dirty="0"/>
              <a:t>			you may live a life worthy of the Lord</a:t>
            </a:r>
          </a:p>
          <a:p>
            <a:pPr marL="0" indent="0">
              <a:buNone/>
            </a:pPr>
            <a:r>
              <a:rPr lang="en-US" sz="2200" dirty="0"/>
              <a:t>			and may please him in every way:</a:t>
            </a:r>
          </a:p>
          <a:p>
            <a:pPr marL="0" indent="0">
              <a:buNone/>
            </a:pPr>
            <a:r>
              <a:rPr lang="en-US" sz="2200" dirty="0"/>
              <a:t>				bearing fruit in every good work,</a:t>
            </a:r>
          </a:p>
          <a:p>
            <a:pPr marL="0" indent="0">
              <a:buNone/>
            </a:pPr>
            <a:r>
              <a:rPr lang="en-US" sz="2200" dirty="0"/>
              <a:t>				growing in the knowledge of God,</a:t>
            </a:r>
          </a:p>
          <a:p>
            <a:pPr marL="0" indent="0">
              <a:buNone/>
            </a:pPr>
            <a:r>
              <a:rPr lang="en-US" sz="2200" dirty="0"/>
              <a:t>				being strengthened with all power according to his glorious might </a:t>
            </a:r>
          </a:p>
          <a:p>
            <a:pPr marL="0" indent="0">
              <a:buNone/>
            </a:pPr>
            <a:r>
              <a:rPr lang="en-US" sz="2200" dirty="0"/>
              <a:t>			so that you might have great endurance and patience,</a:t>
            </a:r>
          </a:p>
        </p:txBody>
      </p:sp>
    </p:spTree>
    <p:extLst>
      <p:ext uri="{BB962C8B-B14F-4D97-AF65-F5344CB8AC3E}">
        <p14:creationId xmlns:p14="http://schemas.microsoft.com/office/powerpoint/2010/main" val="99605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7B66F-60D6-FBA3-B176-5C38F019E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dirty="0"/>
              <a:t>3. When we pray, we ask God for knowledge of His will, so that… (v. 9-11)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EB1EB-350C-6F16-8613-0084754C1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11072000" cy="4932984"/>
          </a:xfrm>
        </p:spPr>
        <p:txBody>
          <a:bodyPr>
            <a:noAutofit/>
          </a:bodyPr>
          <a:lstStyle/>
          <a:p>
            <a:pPr marL="514350" indent="-514350">
              <a:buAutoNum type="alphaUcPeriod"/>
            </a:pPr>
            <a:r>
              <a:rPr lang="en-US" sz="5000" dirty="0"/>
              <a:t>You may live a life worthy of the Lord</a:t>
            </a:r>
          </a:p>
          <a:p>
            <a:pPr marL="514350" indent="-514350">
              <a:buAutoNum type="alphaUcPeriod"/>
            </a:pPr>
            <a:r>
              <a:rPr lang="en-US" sz="5000" dirty="0"/>
              <a:t>You may please Him in every way</a:t>
            </a:r>
          </a:p>
          <a:p>
            <a:pPr marL="914400" lvl="1" indent="-457200">
              <a:buAutoNum type="alphaLcPeriod"/>
            </a:pPr>
            <a:r>
              <a:rPr lang="en-US" sz="5000" dirty="0"/>
              <a:t>By </a:t>
            </a:r>
            <a:r>
              <a:rPr lang="en-US" sz="5000" dirty="0">
                <a:solidFill>
                  <a:srgbClr val="FFFF00"/>
                </a:solidFill>
              </a:rPr>
              <a:t>bearing fruit </a:t>
            </a:r>
            <a:r>
              <a:rPr lang="en-US" sz="5000" dirty="0"/>
              <a:t>in every good work</a:t>
            </a:r>
          </a:p>
          <a:p>
            <a:pPr marL="914400" lvl="1" indent="-457200">
              <a:buAutoNum type="alphaLcPeriod"/>
            </a:pPr>
            <a:r>
              <a:rPr lang="en-US" sz="5000" dirty="0"/>
              <a:t>By </a:t>
            </a:r>
            <a:r>
              <a:rPr lang="en-US" sz="5000" dirty="0">
                <a:solidFill>
                  <a:srgbClr val="FFFF00"/>
                </a:solidFill>
              </a:rPr>
              <a:t>growing</a:t>
            </a:r>
            <a:r>
              <a:rPr lang="en-US" sz="5000" dirty="0"/>
              <a:t> in the knowledge of God</a:t>
            </a:r>
          </a:p>
          <a:p>
            <a:pPr marL="914400" lvl="1" indent="-457200">
              <a:buAutoNum type="alphaLcPeriod"/>
            </a:pPr>
            <a:r>
              <a:rPr lang="en-US" sz="5000" dirty="0"/>
              <a:t>By </a:t>
            </a:r>
            <a:r>
              <a:rPr lang="en-US" sz="5000" dirty="0">
                <a:solidFill>
                  <a:srgbClr val="FFFF00"/>
                </a:solidFill>
              </a:rPr>
              <a:t>being strengthened </a:t>
            </a:r>
            <a:r>
              <a:rPr lang="en-US" sz="5000" dirty="0"/>
              <a:t>with all power</a:t>
            </a:r>
          </a:p>
        </p:txBody>
      </p:sp>
    </p:spTree>
    <p:extLst>
      <p:ext uri="{BB962C8B-B14F-4D97-AF65-F5344CB8AC3E}">
        <p14:creationId xmlns:p14="http://schemas.microsoft.com/office/powerpoint/2010/main" val="338717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7B66F-60D6-FBA3-B176-5C38F019E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dirty="0"/>
              <a:t>c. By being strengthened with all power</a:t>
            </a:r>
            <a:br>
              <a:rPr lang="en-US" sz="5000" dirty="0"/>
            </a:br>
            <a:endParaRPr lang="en-US" sz="5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EB1EB-350C-6F16-8613-0084754C1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11072000" cy="4932984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5000" dirty="0"/>
              <a:t>i.  You might have </a:t>
            </a:r>
            <a:r>
              <a:rPr lang="en-US" sz="5000" dirty="0">
                <a:solidFill>
                  <a:srgbClr val="FFFF00"/>
                </a:solidFill>
              </a:rPr>
              <a:t>great endurance</a:t>
            </a:r>
          </a:p>
          <a:p>
            <a:pPr marL="457200" lvl="1" indent="0">
              <a:buNone/>
            </a:pPr>
            <a:r>
              <a:rPr lang="en-US" sz="5000" dirty="0"/>
              <a:t>ii. You might have </a:t>
            </a:r>
            <a:r>
              <a:rPr lang="en-US" sz="5000" dirty="0">
                <a:solidFill>
                  <a:srgbClr val="FFFF00"/>
                </a:solidFill>
              </a:rPr>
              <a:t>patience</a:t>
            </a:r>
          </a:p>
        </p:txBody>
      </p:sp>
    </p:spTree>
    <p:extLst>
      <p:ext uri="{BB962C8B-B14F-4D97-AF65-F5344CB8AC3E}">
        <p14:creationId xmlns:p14="http://schemas.microsoft.com/office/powerpoint/2010/main" val="198538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10026</TotalTime>
  <Words>763</Words>
  <Application>Microsoft Office PowerPoint</Application>
  <PresentationFormat>Widescreen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Corbel</vt:lpstr>
      <vt:lpstr>Depth</vt:lpstr>
      <vt:lpstr>Rescued and Redeemed</vt:lpstr>
      <vt:lpstr>1. Greeting (v.1-2)</vt:lpstr>
      <vt:lpstr>PowerPoint Presentation</vt:lpstr>
      <vt:lpstr>Colossians 1:3-8 </vt:lpstr>
      <vt:lpstr>2. When we pray, we thank God for you (v. 3-8)</vt:lpstr>
      <vt:lpstr>b. That comes from the gospel </vt:lpstr>
      <vt:lpstr>Colossians 1:9-11 </vt:lpstr>
      <vt:lpstr>3. When we pray, we ask God for knowledge of His will, so that… (v. 9-11)</vt:lpstr>
      <vt:lpstr>c. By being strengthened with all power </vt:lpstr>
      <vt:lpstr>Colossians 1:12-14 </vt:lpstr>
      <vt:lpstr>4. When we pray, we thank God for Him (v. 12-14)</vt:lpstr>
      <vt:lpstr>Rescued and Redeemed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Rescued and Redeemed</dc:title>
  <dc:creator>Aaron Olson</dc:creator>
  <cp:lastModifiedBy>Aaron Olson</cp:lastModifiedBy>
  <cp:revision>10</cp:revision>
  <dcterms:created xsi:type="dcterms:W3CDTF">2023-06-02T16:10:14Z</dcterms:created>
  <dcterms:modified xsi:type="dcterms:W3CDTF">2023-06-09T15:17:01Z</dcterms:modified>
</cp:coreProperties>
</file>